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36" r:id="rId10"/>
    <p:sldId id="324" r:id="rId11"/>
    <p:sldId id="339" r:id="rId12"/>
    <p:sldId id="338" r:id="rId13"/>
    <p:sldId id="30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843" autoAdjust="0"/>
  </p:normalViewPr>
  <p:slideViewPr>
    <p:cSldViewPr snapToGrid="0" snapToObjects="1">
      <p:cViewPr varScale="1">
        <p:scale>
          <a:sx n="64" d="100"/>
          <a:sy n="64" d="100"/>
        </p:scale>
        <p:origin x="2266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S2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52193-53C5-9591-1039-03F8AACCE45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KPI’s</a:t>
            </a:r>
            <a:r>
              <a:rPr lang="pt-BR" b="1" spc="300" dirty="0">
                <a:solidFill>
                  <a:schemeClr val="accent3"/>
                </a:solidFill>
              </a:rPr>
              <a:t> Semana 2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 (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relacionados con la actividad y la experiencia del cliente en nuestra plataforma.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KPI’s</a:t>
            </a:r>
            <a:r>
              <a:rPr lang="pt-BR" b="1" spc="300" dirty="0">
                <a:solidFill>
                  <a:schemeClr val="accent3"/>
                </a:solidFill>
              </a:rPr>
              <a:t> Semana 2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Propuesta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</a:t>
            </a:r>
            <a:r>
              <a:rPr lang="es-ES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territorio nacional, 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 </a:t>
            </a:r>
            <a:r>
              <a:rPr lang="es-ES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zonas prioritarias.</a:t>
            </a: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  <a:endParaRPr lang="es-ES" sz="48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3"/>
                </a:solidFill>
              </a:rPr>
              <a:t>Dep. Operaciones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3"/>
                </a:solidFill>
              </a:rPr>
              <a:t>Dep. Operaciones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49039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mas </a:t>
            </a:r>
            <a:r>
              <a:rPr lang="es-E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</a:t>
            </a: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Propuesta</a:t>
            </a:r>
            <a:r>
              <a:rPr lang="pt-BR" b="1" spc="300" dirty="0">
                <a:solidFill>
                  <a:schemeClr val="accent3"/>
                </a:solidFill>
              </a:rPr>
              <a:t> D.O.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913208"/>
            <a:ext cx="4825490" cy="147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8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  <a:endParaRPr lang="en-US" sz="9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359923" y="5205517"/>
            <a:ext cx="8411869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1308878" y="5216936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1408723"/>
            <a:ext cx="8937266" cy="37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280D9D-1757-9280-0523-97393A51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71F4B9-1ACD-D225-F4CF-C5BE464445D8}"/>
              </a:ext>
            </a:extLst>
          </p:cNvPr>
          <p:cNvSpPr txBox="1">
            <a:spLocks/>
          </p:cNvSpPr>
          <p:nvPr/>
        </p:nvSpPr>
        <p:spPr>
          <a:xfrm>
            <a:off x="2159255" y="913208"/>
            <a:ext cx="4825490" cy="1478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9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Exp. </a:t>
            </a:r>
            <a:r>
              <a:rPr lang="en-US" sz="9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</a:t>
            </a:r>
            <a:endParaRPr lang="en-US" sz="9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2855</TotalTime>
  <Words>282</Words>
  <Application>Microsoft Office PowerPoint</Application>
  <PresentationFormat>Presentación en pantalla (4:3)</PresentationFormat>
  <Paragraphs>48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Castro</dc:creator>
  <cp:keywords/>
  <dc:description>generated using python-pptx</dc:description>
  <cp:lastModifiedBy>Giuseppe Buompane</cp:lastModifiedBy>
  <cp:revision>60</cp:revision>
  <dcterms:created xsi:type="dcterms:W3CDTF">2013-01-27T09:14:16Z</dcterms:created>
  <dcterms:modified xsi:type="dcterms:W3CDTF">2025-05-22T18:58:24Z</dcterms:modified>
  <cp:category/>
</cp:coreProperties>
</file>